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6ffbcffc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6ffbcffc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6ffbcffc5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6ffbcffc5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6ffbcffc5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6ffbcffc5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6ffbcffc5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6ffbcffc5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6ffbcffc5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6ffbcffc5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6ffbcffc5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6ffbcffc5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6ffbcffc5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6ffbcffc5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tationgrill.com/"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Station Grill – Muskegon, MI</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Seo analysis</a:t>
            </a:r>
            <a:endParaRPr/>
          </a:p>
          <a:p>
            <a:pPr indent="0" lvl="0" marL="0" rtl="0" algn="ctr">
              <a:spcBef>
                <a:spcPts val="0"/>
              </a:spcBef>
              <a:spcAft>
                <a:spcPts val="0"/>
              </a:spcAft>
              <a:buNone/>
            </a:pPr>
            <a:r>
              <a:rPr lang="en" sz="1858"/>
              <a:t>Jake Trygstad</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69250" y="445025"/>
            <a:ext cx="8782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Do Customers See When Searching for The Station?</a:t>
            </a:r>
            <a:endParaRPr/>
          </a:p>
        </p:txBody>
      </p:sp>
      <p:pic>
        <p:nvPicPr>
          <p:cNvPr id="61" name="Google Shape;61;p14"/>
          <p:cNvPicPr preferRelativeResize="0"/>
          <p:nvPr/>
        </p:nvPicPr>
        <p:blipFill>
          <a:blip r:embed="rId3">
            <a:alphaModFix/>
          </a:blip>
          <a:stretch>
            <a:fillRect/>
          </a:stretch>
        </p:blipFill>
        <p:spPr>
          <a:xfrm>
            <a:off x="1600200" y="1462775"/>
            <a:ext cx="5943600" cy="2486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SEO – How Can Optimization Improve Traffic</a:t>
            </a:r>
            <a:endParaRPr/>
          </a:p>
        </p:txBody>
      </p:sp>
      <p:sp>
        <p:nvSpPr>
          <p:cNvPr id="67" name="Google Shape;67;p15"/>
          <p:cNvSpPr txBox="1"/>
          <p:nvPr>
            <p:ph idx="1" type="body"/>
          </p:nvPr>
        </p:nvSpPr>
        <p:spPr>
          <a:xfrm>
            <a:off x="311700" y="1378125"/>
            <a:ext cx="8520600" cy="3539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SEO stands for search engine optimization, which is the practice of making your website more compatible with Google (and others) to get your content to the top of the page and keep customers engaged. </a:t>
            </a:r>
            <a:endParaRPr/>
          </a:p>
          <a:p>
            <a:pPr indent="-342900" lvl="0" marL="457200" rtl="0" algn="l">
              <a:spcBef>
                <a:spcPts val="0"/>
              </a:spcBef>
              <a:spcAft>
                <a:spcPts val="0"/>
              </a:spcAft>
              <a:buSzPts val="1800"/>
              <a:buChar char="●"/>
            </a:pPr>
            <a:r>
              <a:rPr lang="en"/>
              <a:t>One can improve their web traffic by making it easy for the engine to crawl, index, and rank the site, which are industry words for how the engine finds relevant sites.</a:t>
            </a:r>
            <a:endParaRPr/>
          </a:p>
          <a:p>
            <a:pPr indent="-342900" lvl="0" marL="457200" rtl="0" algn="l">
              <a:spcBef>
                <a:spcPts val="0"/>
              </a:spcBef>
              <a:spcAft>
                <a:spcPts val="0"/>
              </a:spcAft>
              <a:buSzPts val="1800"/>
              <a:buChar char="●"/>
            </a:pPr>
            <a:r>
              <a:rPr lang="en"/>
              <a:t>T</a:t>
            </a:r>
            <a:r>
              <a:rPr lang="en">
                <a:solidFill>
                  <a:srgbClr val="999999"/>
                </a:solidFill>
              </a:rPr>
              <a:t>his can be done by using strategic </a:t>
            </a:r>
            <a:r>
              <a:rPr lang="en">
                <a:solidFill>
                  <a:srgbClr val="999999"/>
                </a:solidFill>
              </a:rPr>
              <a:t>keywords</a:t>
            </a:r>
            <a:r>
              <a:rPr lang="en">
                <a:solidFill>
                  <a:srgbClr val="999999"/>
                </a:solidFill>
              </a:rPr>
              <a:t> on your page and including the right </a:t>
            </a:r>
            <a:r>
              <a:rPr lang="en">
                <a:solidFill>
                  <a:srgbClr val="999999"/>
                </a:solidFill>
              </a:rPr>
              <a:t>tags, alt text or meta-descriptions</a:t>
            </a:r>
            <a:endParaRPr>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a:t>
            </a:r>
            <a:r>
              <a:rPr lang="en"/>
              <a:t> Look at The Home Page – </a:t>
            </a:r>
            <a:r>
              <a:rPr lang="en" sz="1100">
                <a:solidFill>
                  <a:srgbClr val="000000"/>
                </a:solidFill>
              </a:rPr>
              <a:t> ​​</a:t>
            </a:r>
            <a:r>
              <a:rPr lang="en" sz="2988" u="sng">
                <a:hlinkClick r:id="rId3"/>
              </a:rPr>
              <a:t>https://stationgrill.com/</a:t>
            </a:r>
            <a:endParaRPr sz="4688"/>
          </a:p>
        </p:txBody>
      </p:sp>
      <p:sp>
        <p:nvSpPr>
          <p:cNvPr id="73" name="Google Shape;73;p16"/>
          <p:cNvSpPr txBox="1"/>
          <p:nvPr>
            <p:ph idx="1" type="body"/>
          </p:nvPr>
        </p:nvSpPr>
        <p:spPr>
          <a:xfrm>
            <a:off x="3469800" y="1152475"/>
            <a:ext cx="5362500" cy="2543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page seems to be optimized for the word “Station”, which is effectively featured in the header and throughout the page</a:t>
            </a:r>
            <a:endParaRPr/>
          </a:p>
          <a:p>
            <a:pPr indent="-342900" lvl="0" marL="457200" rtl="0" algn="l">
              <a:spcBef>
                <a:spcPts val="0"/>
              </a:spcBef>
              <a:spcAft>
                <a:spcPts val="0"/>
              </a:spcAft>
              <a:buSzPts val="1800"/>
              <a:buChar char="●"/>
            </a:pPr>
            <a:r>
              <a:rPr lang="en"/>
              <a:t>The title</a:t>
            </a:r>
            <a:r>
              <a:rPr lang="en">
                <a:solidFill>
                  <a:srgbClr val="999999"/>
                </a:solidFill>
              </a:rPr>
              <a:t> is: </a:t>
            </a:r>
            <a:r>
              <a:rPr lang="en">
                <a:solidFill>
                  <a:srgbClr val="999999"/>
                </a:solidFill>
              </a:rPr>
              <a:t>The Station Grill Restaurant | Muskegon, MI | Burgers Tex Mex Beer – which is a bit longer than is standard</a:t>
            </a:r>
            <a:endParaRPr>
              <a:solidFill>
                <a:srgbClr val="999999"/>
              </a:solidFill>
            </a:endParaRPr>
          </a:p>
          <a:p>
            <a:pPr indent="0" lvl="0" marL="457200" rtl="0" algn="l">
              <a:spcBef>
                <a:spcPts val="1200"/>
              </a:spcBef>
              <a:spcAft>
                <a:spcPts val="1200"/>
              </a:spcAft>
              <a:buNone/>
            </a:pPr>
            <a:r>
              <a:t/>
            </a:r>
            <a:endParaRPr>
              <a:solidFill>
                <a:srgbClr val="999999"/>
              </a:solidFill>
            </a:endParaRPr>
          </a:p>
        </p:txBody>
      </p:sp>
      <p:pic>
        <p:nvPicPr>
          <p:cNvPr id="74" name="Google Shape;74;p16"/>
          <p:cNvPicPr preferRelativeResize="0"/>
          <p:nvPr/>
        </p:nvPicPr>
        <p:blipFill rotWithShape="1">
          <a:blip r:embed="rId4">
            <a:alphaModFix/>
          </a:blip>
          <a:srcRect b="0" l="0" r="0" t="12249"/>
          <a:stretch/>
        </p:blipFill>
        <p:spPr>
          <a:xfrm>
            <a:off x="156300" y="1152475"/>
            <a:ext cx="3274700" cy="1796000"/>
          </a:xfrm>
          <a:prstGeom prst="rect">
            <a:avLst/>
          </a:prstGeom>
          <a:noFill/>
          <a:ln>
            <a:noFill/>
          </a:ln>
        </p:spPr>
      </p:pic>
      <p:sp>
        <p:nvSpPr>
          <p:cNvPr id="75" name="Google Shape;75;p16"/>
          <p:cNvSpPr txBox="1"/>
          <p:nvPr/>
        </p:nvSpPr>
        <p:spPr>
          <a:xfrm>
            <a:off x="225675" y="3037200"/>
            <a:ext cx="87354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999999"/>
              </a:buClr>
              <a:buSzPts val="1800"/>
              <a:buChar char="●"/>
            </a:pPr>
            <a:r>
              <a:rPr lang="en" sz="1800">
                <a:solidFill>
                  <a:srgbClr val="999999"/>
                </a:solidFill>
              </a:rPr>
              <a:t>There is no meta </a:t>
            </a:r>
            <a:r>
              <a:rPr lang="en" sz="1800">
                <a:solidFill>
                  <a:srgbClr val="999999"/>
                </a:solidFill>
              </a:rPr>
              <a:t>description or specified keywords, which is an invisible description that provides search engines with a description of what is on your page so they can index it better</a:t>
            </a:r>
            <a:endParaRPr sz="1800">
              <a:solidFill>
                <a:srgbClr val="999999"/>
              </a:solidFill>
            </a:endParaRPr>
          </a:p>
          <a:p>
            <a:pPr indent="-342900" lvl="0" marL="457200" rtl="0" algn="l">
              <a:spcBef>
                <a:spcPts val="0"/>
              </a:spcBef>
              <a:spcAft>
                <a:spcPts val="0"/>
              </a:spcAft>
              <a:buClr>
                <a:srgbClr val="999999"/>
              </a:buClr>
              <a:buSzPts val="1800"/>
              <a:buChar char="●"/>
            </a:pPr>
            <a:r>
              <a:rPr lang="en" sz="1800">
                <a:solidFill>
                  <a:srgbClr val="999999"/>
                </a:solidFill>
              </a:rPr>
              <a:t>There are no image titles and ⅓ are missing alt text, which help the engine understand the images</a:t>
            </a:r>
            <a:endParaRPr sz="1800">
              <a:solidFill>
                <a:srgbClr val="999999"/>
              </a:solidFill>
            </a:endParaRPr>
          </a:p>
          <a:p>
            <a:pPr indent="-342900" lvl="0" marL="457200" rtl="0" algn="l">
              <a:spcBef>
                <a:spcPts val="0"/>
              </a:spcBef>
              <a:spcAft>
                <a:spcPts val="0"/>
              </a:spcAft>
              <a:buClr>
                <a:srgbClr val="999999"/>
              </a:buClr>
              <a:buSzPts val="1800"/>
              <a:buChar char="●"/>
            </a:pPr>
            <a:r>
              <a:rPr lang="en" sz="1800">
                <a:solidFill>
                  <a:srgbClr val="999999"/>
                </a:solidFill>
              </a:rPr>
              <a:t>24/28 of the links do not have titles, which make it easier for the engine to bring the customer to relevant links</a:t>
            </a:r>
            <a:endParaRPr sz="18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Good and What Would I Change</a:t>
            </a:r>
            <a:endParaRPr/>
          </a:p>
        </p:txBody>
      </p:sp>
      <p:sp>
        <p:nvSpPr>
          <p:cNvPr id="81" name="Google Shape;81;p17"/>
          <p:cNvSpPr txBox="1"/>
          <p:nvPr>
            <p:ph idx="1" type="body"/>
          </p:nvPr>
        </p:nvSpPr>
        <p:spPr>
          <a:xfrm>
            <a:off x="311700" y="1102200"/>
            <a:ext cx="8520600" cy="4041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 believe the website has correctly identified its keyword (Station) and have built that word into the site well</a:t>
            </a:r>
            <a:endParaRPr/>
          </a:p>
          <a:p>
            <a:pPr indent="-342900" lvl="0" marL="457200" rtl="0" algn="l">
              <a:spcBef>
                <a:spcPts val="0"/>
              </a:spcBef>
              <a:spcAft>
                <a:spcPts val="0"/>
              </a:spcAft>
              <a:buSzPts val="1800"/>
              <a:buChar char="●"/>
            </a:pPr>
            <a:r>
              <a:rPr lang="en"/>
              <a:t> I</a:t>
            </a:r>
            <a:r>
              <a:rPr lang="en"/>
              <a:t> would add meta description and k</a:t>
            </a:r>
            <a:r>
              <a:rPr lang="en">
                <a:solidFill>
                  <a:srgbClr val="999999"/>
                </a:solidFill>
              </a:rPr>
              <a:t>eywords, which will include a </a:t>
            </a:r>
            <a:r>
              <a:rPr lang="en">
                <a:solidFill>
                  <a:srgbClr val="999999"/>
                </a:solidFill>
              </a:rPr>
              <a:t>concise summary of your page's content. This will help the engine </a:t>
            </a:r>
            <a:r>
              <a:rPr lang="en">
                <a:solidFill>
                  <a:srgbClr val="999999"/>
                </a:solidFill>
              </a:rPr>
              <a:t>understand</a:t>
            </a:r>
            <a:r>
              <a:rPr lang="en">
                <a:solidFill>
                  <a:srgbClr val="999999"/>
                </a:solidFill>
              </a:rPr>
              <a:t> what is on your site and bring people to relevant information. </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I would add image titles and complete the alt text, which will allow the engine to find your images and show them to people, as well as making your website more accessible.</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Lastly, I will add titles to all the link so the engine can understand them – it is great to have links on your site that strengthen the SEO of all of your pages, and the titles will just make it easier to get the customer to relevant pages.</a:t>
            </a:r>
            <a:endParaRPr>
              <a:solidFill>
                <a:srgbClr val="9999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191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About Page – https://stationgrill.com/about/</a:t>
            </a:r>
            <a:endParaRPr/>
          </a:p>
        </p:txBody>
      </p:sp>
      <p:sp>
        <p:nvSpPr>
          <p:cNvPr id="87" name="Google Shape;87;p18"/>
          <p:cNvSpPr txBox="1"/>
          <p:nvPr>
            <p:ph idx="1" type="body"/>
          </p:nvPr>
        </p:nvSpPr>
        <p:spPr>
          <a:xfrm>
            <a:off x="3591975" y="763825"/>
            <a:ext cx="5463300" cy="3777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page seems to optimized for “Station” </a:t>
            </a:r>
            <a:r>
              <a:rPr lang="en">
                <a:solidFill>
                  <a:srgbClr val="999999"/>
                </a:solidFill>
              </a:rPr>
              <a:t>again, as well as for “beer” and “burgers”</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The </a:t>
            </a:r>
            <a:r>
              <a:rPr lang="en">
                <a:solidFill>
                  <a:srgbClr val="999999"/>
                </a:solidFill>
              </a:rPr>
              <a:t>title</a:t>
            </a:r>
            <a:r>
              <a:rPr lang="en">
                <a:solidFill>
                  <a:srgbClr val="999999"/>
                </a:solidFill>
              </a:rPr>
              <a:t> is: </a:t>
            </a:r>
            <a:r>
              <a:rPr lang="en">
                <a:solidFill>
                  <a:srgbClr val="999999"/>
                </a:solidFill>
              </a:rPr>
              <a:t>About - The Station Grill – which is a bit shorter than standard</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All images have alt text, but they are missing titles </a:t>
            </a:r>
            <a:endParaRPr>
              <a:solidFill>
                <a:srgbClr val="999999"/>
              </a:solidFill>
            </a:endParaRPr>
          </a:p>
          <a:p>
            <a:pPr indent="0" lvl="0" marL="0" rtl="0" algn="l">
              <a:lnSpc>
                <a:spcPct val="100000"/>
              </a:lnSpc>
              <a:spcBef>
                <a:spcPts val="1200"/>
              </a:spcBef>
              <a:spcAft>
                <a:spcPts val="0"/>
              </a:spcAft>
              <a:buNone/>
            </a:pPr>
            <a:r>
              <a:t/>
            </a:r>
            <a:endParaRPr>
              <a:solidFill>
                <a:srgbClr val="999999"/>
              </a:solidFill>
            </a:endParaRPr>
          </a:p>
        </p:txBody>
      </p:sp>
      <p:pic>
        <p:nvPicPr>
          <p:cNvPr id="88" name="Google Shape;88;p18"/>
          <p:cNvPicPr preferRelativeResize="0"/>
          <p:nvPr/>
        </p:nvPicPr>
        <p:blipFill rotWithShape="1">
          <a:blip r:embed="rId3">
            <a:alphaModFix/>
          </a:blip>
          <a:srcRect b="0" l="0" r="0" t="12064"/>
          <a:stretch/>
        </p:blipFill>
        <p:spPr>
          <a:xfrm>
            <a:off x="229425" y="763825"/>
            <a:ext cx="3315550" cy="1822176"/>
          </a:xfrm>
          <a:prstGeom prst="rect">
            <a:avLst/>
          </a:prstGeom>
          <a:noFill/>
          <a:ln>
            <a:noFill/>
          </a:ln>
        </p:spPr>
      </p:pic>
      <p:sp>
        <p:nvSpPr>
          <p:cNvPr id="89" name="Google Shape;89;p18"/>
          <p:cNvSpPr txBox="1"/>
          <p:nvPr/>
        </p:nvSpPr>
        <p:spPr>
          <a:xfrm>
            <a:off x="311700" y="2571750"/>
            <a:ext cx="8820000" cy="25260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999999"/>
              </a:buClr>
              <a:buSzPts val="1800"/>
              <a:buChar char="●"/>
            </a:pPr>
            <a:r>
              <a:rPr lang="en" sz="1800">
                <a:solidFill>
                  <a:srgbClr val="999999"/>
                </a:solidFill>
              </a:rPr>
              <a:t>There is lots of good, relevant text on this page that the customer can engage with and share – especially the employee list, which creates personal, human interest</a:t>
            </a:r>
            <a:endParaRPr sz="1800">
              <a:solidFill>
                <a:srgbClr val="999999"/>
              </a:solidFill>
            </a:endParaRPr>
          </a:p>
          <a:p>
            <a:pPr indent="-342900" lvl="0" marL="457200" rtl="0" algn="l">
              <a:spcBef>
                <a:spcPts val="0"/>
              </a:spcBef>
              <a:spcAft>
                <a:spcPts val="0"/>
              </a:spcAft>
              <a:buClr>
                <a:srgbClr val="999999"/>
              </a:buClr>
              <a:buSzPts val="1800"/>
              <a:buChar char="●"/>
            </a:pPr>
            <a:r>
              <a:rPr lang="en" sz="1800">
                <a:solidFill>
                  <a:srgbClr val="999999"/>
                </a:solidFill>
              </a:rPr>
              <a:t>Again, there is no meta description or specified keywords, which is an invisible description that provides search engines with a description of what is on your page so they can index it better</a:t>
            </a:r>
            <a:endParaRPr sz="1800">
              <a:solidFill>
                <a:srgbClr val="999999"/>
              </a:solidFill>
            </a:endParaRPr>
          </a:p>
          <a:p>
            <a:pPr indent="-342900" lvl="0" marL="457200" rtl="0" algn="l">
              <a:spcBef>
                <a:spcPts val="0"/>
              </a:spcBef>
              <a:spcAft>
                <a:spcPts val="0"/>
              </a:spcAft>
              <a:buClr>
                <a:srgbClr val="999999"/>
              </a:buClr>
              <a:buSzPts val="1800"/>
              <a:buChar char="●"/>
            </a:pPr>
            <a:r>
              <a:rPr lang="en" sz="1800">
                <a:solidFill>
                  <a:srgbClr val="999999"/>
                </a:solidFill>
              </a:rPr>
              <a:t>All of the links on this page do not contain titles, which help the engine determine when it is appropriate to show your image in search </a:t>
            </a:r>
            <a:endParaRPr sz="1800">
              <a:solidFill>
                <a:srgbClr val="99999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Good and What Would I Change, Pt. 2</a:t>
            </a:r>
            <a:r>
              <a:rPr lang="en"/>
              <a:t> </a:t>
            </a:r>
            <a:endParaRPr/>
          </a:p>
        </p:txBody>
      </p:sp>
      <p:sp>
        <p:nvSpPr>
          <p:cNvPr id="95" name="Google Shape;95;p19"/>
          <p:cNvSpPr txBox="1"/>
          <p:nvPr>
            <p:ph idx="1" type="body"/>
          </p:nvPr>
        </p:nvSpPr>
        <p:spPr>
          <a:xfrm>
            <a:off x="311700" y="1121175"/>
            <a:ext cx="8520600" cy="3853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site does a great job of providing engaging and relevant text for the engine to use, keeping </a:t>
            </a:r>
            <a:r>
              <a:rPr lang="en"/>
              <a:t>people</a:t>
            </a:r>
            <a:r>
              <a:rPr lang="en"/>
              <a:t> on the page and encouraging sharing</a:t>
            </a:r>
            <a:endParaRPr/>
          </a:p>
          <a:p>
            <a:pPr indent="-342900" lvl="0" marL="457200" rtl="0" algn="l">
              <a:spcBef>
                <a:spcPts val="0"/>
              </a:spcBef>
              <a:spcAft>
                <a:spcPts val="0"/>
              </a:spcAft>
              <a:buSzPts val="1800"/>
              <a:buChar char="●"/>
            </a:pPr>
            <a:r>
              <a:rPr lang="en"/>
              <a:t>I would add more </a:t>
            </a:r>
            <a:r>
              <a:rPr lang="en"/>
              <a:t>keywords to the title and add titles to the images to increase the likelihood of the engine choosing it</a:t>
            </a:r>
            <a:endParaRPr/>
          </a:p>
          <a:p>
            <a:pPr indent="-342900" lvl="0" marL="457200" rtl="0" algn="l">
              <a:spcBef>
                <a:spcPts val="0"/>
              </a:spcBef>
              <a:spcAft>
                <a:spcPts val="0"/>
              </a:spcAft>
              <a:buSzPts val="1800"/>
              <a:buChar char="●"/>
            </a:pPr>
            <a:r>
              <a:rPr lang="en"/>
              <a:t>Again, I would add meta description and k</a:t>
            </a:r>
            <a:r>
              <a:rPr lang="en">
                <a:solidFill>
                  <a:srgbClr val="999999"/>
                </a:solidFill>
              </a:rPr>
              <a:t>eywords, which will include a concise summary of your page's content. This will help the engine understand what is on your site and bring people to relevant information. </a:t>
            </a:r>
            <a:endParaRPr>
              <a:solidFill>
                <a:srgbClr val="999999"/>
              </a:solidFill>
            </a:endParaRPr>
          </a:p>
          <a:p>
            <a:pPr indent="-342900" lvl="0" marL="457200" rtl="0" algn="l">
              <a:spcBef>
                <a:spcPts val="0"/>
              </a:spcBef>
              <a:spcAft>
                <a:spcPts val="0"/>
              </a:spcAft>
              <a:buClr>
                <a:srgbClr val="999999"/>
              </a:buClr>
              <a:buSzPts val="1800"/>
              <a:buChar char="●"/>
            </a:pPr>
            <a:r>
              <a:rPr lang="en">
                <a:solidFill>
                  <a:srgbClr val="999999"/>
                </a:solidFill>
              </a:rPr>
              <a:t>Having links on your site is a great thing for SEO, soI would add titles to the links to help the engine understand them and assist the customer in navigating to the right page</a:t>
            </a:r>
            <a:endParaRPr>
              <a:solidFill>
                <a:srgbClr val="9999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 Great Opportunity</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SEO shouldn’t be feared!!!</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
              <a:t>It is just a way to turn your owned media into something that brings you new business </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rPr lang="en"/>
              <a:t>If you know how to manipulate it, the internet is a business owner’s best friend.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